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0"/>
      <p:bold r:id="rId11"/>
      <p:italic r:id="rId12"/>
      <p:boldItalic r:id="rId13"/>
    </p:embeddedFont>
    <p:embeddedFont>
      <p:font typeface="Roboto Slab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5" d="100"/>
          <a:sy n="195" d="100"/>
        </p:scale>
        <p:origin x="726" y="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37a462f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37a462f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7a462fe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7a462fe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7a462fec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7a462fec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7a462fec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7a462fec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01f7d024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01f7d024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01f7d024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01f7d024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hyperlink" Target="mailto:azazueta@sandiego.edu" TargetMode="Externa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hyperlink" Target="mailto:ksingh@sandiego.edu" TargetMode="External"/><Relationship Id="rId5" Type="http://schemas.openxmlformats.org/officeDocument/2006/relationships/hyperlink" Target="mailto:leonardlittleton@sandiego.edu" TargetMode="Externa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eBay Text Classification and Topic Modeling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University of San Diego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Leonard Littleton, Kiran Singh, Andrew Zazueta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3F5DB92-71B7-5FE3-1A69-4E12D320EE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795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Web Scrape eBay reviews to build classification models and topic models 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Ability to predict whether a customer would leave a positive review (4-5 stars) or negative review (1-3 stars) based off the information in the title of their review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Determine which product the customer was referring to by building a topic model with 5 distinct topics (1 topic for each eBay product scraped)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Classification Models: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Linear SVC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Logistic Regression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KNN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Naive Bayes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Random Forest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SVM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Topic Models: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LSA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LDA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NMF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7838" y="2523425"/>
            <a:ext cx="4293427" cy="178612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3551150" y="4309550"/>
            <a:ext cx="5566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1. eBay (1999). [eBay Logo]. Retrieved from https://commons.wikimedia.org/wiki/File:EBay_former_logo.svg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1A70447-3C8D-4AFF-2DB4-9E541E75EE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00" y="4609623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</a:t>
            </a: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Products chosen for text analysis: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TI-83 Plus Graphing Calculator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AirPods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PlayStation 5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LED Tactical Flashlight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Inkjet Printer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BeautifulSoup used for scraping html from eBay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Information pulled: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Review Title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Review Contents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Star Rating</a:t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4616875" y="2702325"/>
            <a:ext cx="2929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2. Final Data Frame.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6870" y="458020"/>
            <a:ext cx="4139225" cy="224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B3B1C00-5B00-19D0-C2BB-74AC180B9A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SVC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Linear Support Vector Classifier</a:t>
            </a:r>
            <a:endParaRPr sz="1350"/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Creates hyperplane that divides data for predictive analysis</a:t>
            </a:r>
            <a:endParaRPr sz="1350"/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Hyperparameters modified</a:t>
            </a:r>
            <a:endParaRPr sz="1350"/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Tolerance (10^-5)</a:t>
            </a:r>
            <a:endParaRPr sz="1350"/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Results (Baseline Accuracy- 87.1%)</a:t>
            </a:r>
            <a:endParaRPr sz="135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5175" y="2809700"/>
            <a:ext cx="4358400" cy="17590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905175" y="4568725"/>
            <a:ext cx="1959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3. Linear SVC model statistics.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FA0B875-58DD-A34D-A4F2-1E0244426E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0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LSA Topic Model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245"/>
              <a:t>Latent Semantic Analysis</a:t>
            </a:r>
            <a:endParaRPr sz="2245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/>
              <a:t>Converts text into matrices</a:t>
            </a:r>
            <a:endParaRPr sz="2245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/>
              <a:t>Word-topic</a:t>
            </a:r>
            <a:endParaRPr sz="2245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/>
              <a:t>Document-topic</a:t>
            </a:r>
            <a:endParaRPr sz="2245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/>
              <a:t>Finds the most optimal matrices to divide topics</a:t>
            </a:r>
            <a:endParaRPr sz="2245"/>
          </a:p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245"/>
              <a:t>Hyperparameters modified</a:t>
            </a:r>
            <a:endParaRPr sz="2245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/>
              <a:t>Number of components (5)</a:t>
            </a:r>
            <a:endParaRPr sz="2245"/>
          </a:p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245"/>
              <a:t>Results:</a:t>
            </a:r>
            <a:endParaRPr sz="2245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/>
              <a:t>Only two distinct topics (products) were found</a:t>
            </a:r>
            <a:endParaRPr sz="2245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/>
              <a:t>PS5 (02)</a:t>
            </a:r>
            <a:endParaRPr sz="2245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/>
              <a:t>TI-83 (00, 01, 03, 04)</a:t>
            </a:r>
            <a:endParaRPr sz="2245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5">
            <a:alphaModFix/>
          </a:blip>
          <a:srcRect l="-3689" r="3690"/>
          <a:stretch/>
        </p:blipFill>
        <p:spPr>
          <a:xfrm>
            <a:off x="6215891" y="213698"/>
            <a:ext cx="1560650" cy="47160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7779000" y="2356185"/>
            <a:ext cx="1365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</a:rPr>
              <a:t>FIgure 4. Model groupings for LSA.</a:t>
            </a:r>
            <a:endParaRPr sz="800" dirty="0">
              <a:solidFill>
                <a:schemeClr val="dk1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D79B81-D3D5-0981-7754-38F5576306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00" y="451548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 can be directed to the following emails: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leonardlittleton@sandiego.edu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ksingh@sandiego.edu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azazueta@sandiego.edu</a:t>
            </a:r>
            <a:r>
              <a:rPr lang="en"/>
              <a:t> </a:t>
            </a:r>
            <a:endParaRPr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AC19C12-61C5-539C-D924-32C4894C6F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00" y="444308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eBay (1999). [eBay Logo]. Retrieved from https://commons.wikimedia.org/wiki/File:EBay_former_logo.svg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</Words>
  <Application>Microsoft Office PowerPoint</Application>
  <PresentationFormat>On-screen Show (16:9)</PresentationFormat>
  <Paragraphs>59</Paragraphs>
  <Slides>7</Slides>
  <Notes>7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Roboto Slab</vt:lpstr>
      <vt:lpstr>Roboto</vt:lpstr>
      <vt:lpstr>Arial</vt:lpstr>
      <vt:lpstr>Marina</vt:lpstr>
      <vt:lpstr>eBay Text Classification and Topic Modeling</vt:lpstr>
      <vt:lpstr>Problem Statement</vt:lpstr>
      <vt:lpstr>Data Description</vt:lpstr>
      <vt:lpstr>Linear SVC</vt:lpstr>
      <vt:lpstr>LSA Topic Model</vt:lpstr>
      <vt:lpstr>Thank you!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eBay Text Classification and Topic Modeling</dc:title>
  <dc:creator>Andrew Zazueta</dc:creator>
  <cp:lastModifiedBy>Andrew Zazueta</cp:lastModifiedBy>
  <cp:revision>1</cp:revision>
  <dcterms:modified xsi:type="dcterms:W3CDTF">2022-06-26T21:53:42Z</dcterms:modified>
</cp:coreProperties>
</file>